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Sam: 4min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Quang: 4min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Ali: 2min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Tushar: 2min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Steve: 3-4min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400e53f3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400e53f3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3ff27da9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3ff27da9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927b2d9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0927b2d9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3ff27da9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3ff27da9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3ff27da9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3ff27da9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ff27da9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ff27da9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ff27da9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ff27da9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3ff27da9b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3ff27da9b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ff27da9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ff27da9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3ff27da9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3ff27da9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0927b2d9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0927b2d9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3ff27da9b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3ff27da9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ff27da9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ff27da9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3ff27da9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3ff27da9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00e53f31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00e53f31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400e53f31_2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400e53f31_2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Quang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Mention which roles see which screens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0927b2d9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0927b2d9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400e53f31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400e53f31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400e53f31_2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400e53f31_2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19dcf5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19dcf5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400e53f31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400e53f31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0927b2d9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0927b2d9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0927b2d9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0927b2d9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Tushar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0927b2d9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0927b2d9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0927b2d9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0927b2d9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3ff27da9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3ff27da9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19dcf5e2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19dcf5e2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3cbe11a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3cbe11a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0927b2d9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0927b2d9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gif"/><Relationship Id="rId4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Relationship Id="rId4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Relationship Id="rId4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Relationship Id="rId4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Relationship Id="rId4" Type="http://schemas.openxmlformats.org/officeDocument/2006/relationships/hyperlink" Target="https://admin-covidtracker.web.app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hyperlink" Target="https://client-covidtracker.web.app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SOEN 390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Sprint 4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193589"/>
            <a:ext cx="51570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25"/>
              <a:t>T</a:t>
            </a:r>
            <a:r>
              <a:rPr lang="en" sz="1025"/>
              <a:t>eam #14:</a:t>
            </a:r>
            <a:endParaRPr sz="1025"/>
          </a:p>
          <a:p>
            <a:pPr indent="0" lvl="0" marL="6350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Samantha Guillemette (26609198)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6350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Mohammad Ali Zahir (40077619)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6350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Saleha Tariq (40006997)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Laila Alhalabi (40106558)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  Hoda Nourbakhsh (40066450)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7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591060" y="3193589"/>
            <a:ext cx="51570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Tushar Raval (40124664)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Quang Tran (27740654)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975">
                <a:latin typeface="Arial"/>
                <a:ea typeface="Arial"/>
                <a:cs typeface="Arial"/>
                <a:sym typeface="Arial"/>
              </a:rPr>
              <a:t>arwa Khalid (40155098)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975">
                <a:latin typeface="Arial"/>
                <a:ea typeface="Arial"/>
                <a:cs typeface="Arial"/>
                <a:sym typeface="Arial"/>
              </a:rPr>
              <a:t>Steven Markandu (23740137)</a:t>
            </a:r>
            <a:endParaRPr sz="97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7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Back-End - Structure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595300" y="1567550"/>
            <a:ext cx="4267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Root collections created for: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Client (Patient)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Doctors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Heath Official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Immigration Officer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Super Administrator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News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Relationship collection created for: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DoctorPatient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Contains info for appointments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625" y="1182075"/>
            <a:ext cx="3040025" cy="3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Back-End - Code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100" y="1567550"/>
            <a:ext cx="4814326" cy="2680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595300" y="1567550"/>
            <a:ext cx="34344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For most of the code accessing the DB: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➢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Location under  “&lt;App&gt;/backend” directory (both apps):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➢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File created for each main entity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ie. firebasePatientUtilities, firebaseDoctorUtilities,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➢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Created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the idea that the functions are treated as a “black-box”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ie. no real DB experience required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Just need to know: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Entity you need to access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ey to access a specific item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User Stories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1297500" y="831450"/>
            <a:ext cx="6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both Admin-app and Client-app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00" y="1417750"/>
            <a:ext cx="5277000" cy="3339300"/>
          </a:xfrm>
          <a:prstGeom prst="roundRect">
            <a:avLst>
              <a:gd fmla="val 556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743375" y="303500"/>
            <a:ext cx="44145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Login/Signup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Dashboard view</a:t>
            </a:r>
            <a:endParaRPr sz="1400"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00" y="1240625"/>
            <a:ext cx="6344082" cy="3530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25" y="1240625"/>
            <a:ext cx="1623502" cy="353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668200" y="313025"/>
            <a:ext cx="70389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Communication between doctor &amp; patient</a:t>
            </a:r>
            <a:endParaRPr sz="1400"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825" y="996325"/>
            <a:ext cx="6720802" cy="3726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59" y="996325"/>
            <a:ext cx="1711215" cy="3726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668200" y="313025"/>
            <a:ext cx="70389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Appointment system for doctor &amp; patient</a:t>
            </a:r>
            <a:endParaRPr sz="1400"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37" y="926825"/>
            <a:ext cx="6822274" cy="379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95" y="926825"/>
            <a:ext cx="1762142" cy="3799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668200" y="313025"/>
            <a:ext cx="70389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Create and scan QR code</a:t>
            </a:r>
            <a:endParaRPr sz="1400"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75" y="926825"/>
            <a:ext cx="6818626" cy="3767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0" y="926825"/>
            <a:ext cx="1756747" cy="376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633525" y="242725"/>
            <a:ext cx="7038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[Doctor] Notify doctor when status is re-updated on the same day. </a:t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[Patient] Trace &amp; notify patients for potential covid infection. </a:t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[Patient] Notify Covid-19 patients to update status daily</a:t>
            </a:r>
            <a:endParaRPr sz="1400"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875" y="1118600"/>
            <a:ext cx="6834650" cy="3797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63" y="1118600"/>
            <a:ext cx="1722450" cy="3797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User Stories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297500" y="831450"/>
            <a:ext cx="6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Admin-app only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50" y="1366075"/>
            <a:ext cx="5010300" cy="3339300"/>
          </a:xfrm>
          <a:prstGeom prst="roundRect">
            <a:avLst>
              <a:gd fmla="val 518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285925" y="231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Prioritize (flag) a patient.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Identify how many patients are assigned to each doctor.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Assign (and reassign) doctors to patients.</a:t>
            </a:r>
            <a:endParaRPr sz="140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50" y="1330900"/>
            <a:ext cx="6363486" cy="3530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Goals</a:t>
            </a:r>
            <a:endParaRPr sz="45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Due to the current COVID-19 crisis, there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needs to be a way to: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Enable doctors and patients to connect with each other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Government officials to keep track of those infected and in which areas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All while maintaining the privacy and confidentiality of those infected as much as possible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975" y="1164050"/>
            <a:ext cx="37623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40275" y="174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List of all patients and display details each patient. </a:t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Monitor status &amp; symptoms of patients. </a:t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View the history of symptoms for each patient. </a:t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Mark patient’s status updates as ‘reviewed’.</a:t>
            </a:r>
            <a:endParaRPr sz="1400"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63" y="1250050"/>
            <a:ext cx="6663474" cy="369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1240275" y="370475"/>
            <a:ext cx="70389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Different visibilities for different admin users.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 super admins to view &amp; manage other admin accounts.</a:t>
            </a:r>
            <a:endParaRPr sz="14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550" y="1146350"/>
            <a:ext cx="6774883" cy="3763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User Stories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1297500" y="831450"/>
            <a:ext cx="6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Client-app only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712" y="1379000"/>
            <a:ext cx="5028600" cy="3339300"/>
          </a:xfrm>
          <a:prstGeom prst="roundRect">
            <a:avLst>
              <a:gd fmla="val 533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567300" y="2003388"/>
            <a:ext cx="40047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Allow patient to view the basic info of the assigned doctor.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400"/>
              <a:t>Status history (and diary) page for patients</a:t>
            </a:r>
            <a:endParaRPr sz="1400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25" y="235200"/>
            <a:ext cx="2153350" cy="467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4709700" y="2287494"/>
            <a:ext cx="40047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Editable profile page for patients</a:t>
            </a:r>
            <a:endParaRPr sz="1400"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276150"/>
            <a:ext cx="2104925" cy="459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Testing</a:t>
            </a:r>
            <a:endParaRPr sz="4000"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77" y="1631200"/>
            <a:ext cx="1524724" cy="1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12" y="3674450"/>
            <a:ext cx="2624049" cy="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>
            <p:ph idx="2" type="body"/>
          </p:nvPr>
        </p:nvSpPr>
        <p:spPr>
          <a:xfrm>
            <a:off x="4071925" y="1149275"/>
            <a:ext cx="4966200" cy="3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Tools used: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/>
              <a:t>Jest</a:t>
            </a:r>
            <a:endParaRPr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Used for unit testing and integration </a:t>
            </a:r>
            <a:r>
              <a:rPr lang="en" sz="1400"/>
              <a:t>testing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Unit tests run as part of our pipeline (Github actions)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Ensures that PR doesn’t break branch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Ensure that most components created in both apps have some kind of tests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/>
              <a:t>Cypress</a:t>
            </a:r>
            <a:endParaRPr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Used for system (end to end) testing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Allows for automatic testing of the code based on clicks and keyboard inputs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Unit / Integration</a:t>
            </a:r>
            <a:r>
              <a:rPr lang="en" sz="4000"/>
              <a:t> Tests</a:t>
            </a:r>
            <a:endParaRPr sz="4000"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339400" y="1567550"/>
            <a:ext cx="2688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test: calling and testing  the function components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Admin : 24 unit </a:t>
            </a:r>
            <a:r>
              <a:rPr lang="en"/>
              <a:t>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Client: 14 unit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>
            <p:ph idx="2" type="body"/>
          </p:nvPr>
        </p:nvSpPr>
        <p:spPr>
          <a:xfrm>
            <a:off x="339400" y="2841250"/>
            <a:ext cx="2761800" cy="14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: </a:t>
            </a:r>
            <a:r>
              <a:rPr lang="en"/>
              <a:t>calling</a:t>
            </a:r>
            <a:r>
              <a:rPr lang="en"/>
              <a:t> a specific role or component in the function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Admin : 19 integration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Client: 6 integration tests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950" y="1567550"/>
            <a:ext cx="4716975" cy="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500" y="2681550"/>
            <a:ext cx="5574799" cy="23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System </a:t>
            </a:r>
            <a:r>
              <a:rPr lang="en" sz="4000"/>
              <a:t>Tests</a:t>
            </a:r>
            <a:endParaRPr sz="4000"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590000" y="1567550"/>
            <a:ext cx="3004500" cy="27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 every component possible through the use of Cypress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Admin : 5 system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Client: 3 system tests</a:t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00" y="1830050"/>
            <a:ext cx="4820473" cy="28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1297500" y="393750"/>
            <a:ext cx="755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Code Coverage - Current Stats</a:t>
            </a:r>
            <a:endParaRPr sz="4000"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0" y="2667663"/>
            <a:ext cx="8198000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00" y="4224000"/>
            <a:ext cx="8198099" cy="7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473000" y="2043350"/>
            <a:ext cx="226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Admin-app</a:t>
            </a:r>
            <a:endParaRPr sz="2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473000" y="3619475"/>
            <a:ext cx="18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 App</a:t>
            </a:r>
            <a:endParaRPr sz="2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316000" y="1437100"/>
            <a:ext cx="444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➢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Generated using Jest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Code Coverage - Improving</a:t>
            </a:r>
            <a:endParaRPr sz="4000"/>
          </a:p>
        </p:txBody>
      </p:sp>
      <p:sp>
        <p:nvSpPr>
          <p:cNvPr id="331" name="Google Shape;331;p41"/>
          <p:cNvSpPr txBox="1"/>
          <p:nvPr>
            <p:ph idx="2" type="body"/>
          </p:nvPr>
        </p:nvSpPr>
        <p:spPr>
          <a:xfrm>
            <a:off x="4300875" y="1457025"/>
            <a:ext cx="4564200" cy="31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All values currently below 50% (our minimum goal)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Ways to increase this: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➢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More test cases that cover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More pages being called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More functions tested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More branches covered</a:t>
            </a:r>
            <a:br>
              <a:rPr lang="en" sz="1500"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➢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Code cleanup to eliminate: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Pages/functions/branches that are never called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00" y="1555125"/>
            <a:ext cx="272715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Why Implemented?</a:t>
            </a:r>
            <a:endParaRPr sz="40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Monitor patients infected with COVID-19.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Prioritize infected patients.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Eliminate overloading on the number of patients assigned per doctor.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Establish emergency communication between doctors and patients.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Lower the percentage of cases.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07916"/>
              </a:lnSpc>
              <a:spcBef>
                <a:spcPts val="1000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Montserrat"/>
              <a:buChar char="❖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Notify clients about an exposure to COVID-19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00" y="1567550"/>
            <a:ext cx="2771600" cy="2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1200425" y="292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What’s next?</a:t>
            </a:r>
            <a:endParaRPr sz="4500"/>
          </a:p>
        </p:txBody>
      </p:sp>
      <p:sp>
        <p:nvSpPr>
          <p:cNvPr id="338" name="Google Shape;338;p42"/>
          <p:cNvSpPr txBox="1"/>
          <p:nvPr/>
        </p:nvSpPr>
        <p:spPr>
          <a:xfrm>
            <a:off x="1276625" y="1307850"/>
            <a:ext cx="73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1200425" y="1307850"/>
            <a:ext cx="3955800" cy="3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50">
                <a:latin typeface="Montserrat"/>
                <a:ea typeface="Montserrat"/>
                <a:cs typeface="Montserrat"/>
                <a:sym typeface="Montserrat"/>
              </a:rPr>
              <a:t>List of User Stories to be implemented in the future: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8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85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❖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Allow patient to: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➢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 View message from the assigned doctor via notification panel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❖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Allow doctor to: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➢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 View list of assigned patients &amp; past assigned patients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➢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Change status of patient to non-patient</a:t>
            </a:r>
            <a:br>
              <a:rPr lang="en" sz="1150">
                <a:latin typeface="Montserrat"/>
                <a:ea typeface="Montserrat"/>
                <a:cs typeface="Montserrat"/>
                <a:sym typeface="Montserrat"/>
              </a:rPr>
            </a:b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❖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Allow health officer to: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➢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View statistics (number of patients for each district daily, etc)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❖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Introduce a light mode theme to: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➢"/>
            </a:pPr>
            <a:r>
              <a:rPr lang="en" sz="1150">
                <a:latin typeface="Montserrat"/>
                <a:ea typeface="Montserrat"/>
                <a:cs typeface="Montserrat"/>
                <a:sym typeface="Montserrat"/>
              </a:rPr>
              <a:t>Provide a choice between dark and light mode</a:t>
            </a:r>
            <a:endParaRPr sz="1150"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625" y="1591800"/>
            <a:ext cx="3603950" cy="3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App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12" y="948400"/>
            <a:ext cx="6742176" cy="36623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16"/>
          <p:cNvSpPr txBox="1"/>
          <p:nvPr/>
        </p:nvSpPr>
        <p:spPr>
          <a:xfrm>
            <a:off x="1104325" y="465242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Deployed link: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https://admin-covidtracker.web.app/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448000" y="2114700"/>
            <a:ext cx="211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r>
              <a:rPr lang="en"/>
              <a:t> App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600" y="259204"/>
            <a:ext cx="2119800" cy="46250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17"/>
          <p:cNvSpPr txBox="1"/>
          <p:nvPr/>
        </p:nvSpPr>
        <p:spPr>
          <a:xfrm>
            <a:off x="1007900" y="2783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Deployed link: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https://client-covidtracker.web.app/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/>
              <a:t>High-level overview</a:t>
            </a:r>
            <a:endParaRPr sz="405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50" y="1539000"/>
            <a:ext cx="6914901" cy="31190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Front-End</a:t>
            </a:r>
            <a:endParaRPr sz="3700"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612875" y="1643750"/>
            <a:ext cx="41778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Chosen because it supports development for: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➢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Mobile apps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➢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web apps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6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6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Material UI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➢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UI tool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➢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Build a unified UI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➢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Customize each component.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52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5" y="1968950"/>
            <a:ext cx="4019199" cy="22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Front-End - </a:t>
            </a:r>
            <a:r>
              <a:rPr lang="en" sz="3700"/>
              <a:t>Why Dark Theme?</a:t>
            </a:r>
            <a:endParaRPr sz="3700"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213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Our application displays a lot of data, the dark theme provides a handful of benefits: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❖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helps reduce eye strain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❖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contrast between white against a dark background makes it easier to process the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❖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Dark mode saves battery life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❖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During  sickness it is often difficult to look at screens, dark screens help with that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25" y="1271600"/>
            <a:ext cx="4138500" cy="320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Back-End - Database Used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850" y="1479300"/>
            <a:ext cx="5089176" cy="283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279325" y="147977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Firebase used for backend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NoSQL database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Selected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because: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2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Had previous experience in other projects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2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Easy to implement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2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Free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Also used for authentication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